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5" r:id="rId4"/>
    <p:sldId id="274" r:id="rId5"/>
    <p:sldId id="276" r:id="rId6"/>
    <p:sldId id="277" r:id="rId7"/>
    <p:sldId id="279" r:id="rId8"/>
    <p:sldId id="280" r:id="rId9"/>
    <p:sldId id="278" r:id="rId10"/>
    <p:sldId id="283" r:id="rId11"/>
    <p:sldId id="282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3D0A-A400-A14F-89E7-E64907A6BDE8}" type="datetimeFigureOut">
              <a:rPr lang="en-US"/>
              <a:pPr>
                <a:defRPr/>
              </a:pPr>
              <a:t>19/08/17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18D4-7D12-1942-A03E-E905ADD6A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7975-B7F4-8446-8739-4F8C8C20470A}" type="datetimeFigureOut">
              <a:rPr lang="en-US"/>
              <a:pPr>
                <a:defRPr/>
              </a:pPr>
              <a:t>19/08/17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FD37-7F06-E542-A369-B04BC7425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0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CA1E-F807-7E4F-87D9-24A95AA5B03E}" type="datetimeFigureOut">
              <a:rPr lang="en-US"/>
              <a:pPr>
                <a:defRPr/>
              </a:pPr>
              <a:t>19/08/17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61D9-C167-6B41-B5DC-DBEF0A590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8ECD-8590-6446-8195-7A13C827D452}" type="datetimeFigureOut">
              <a:rPr lang="en-US"/>
              <a:pPr>
                <a:defRPr/>
              </a:pPr>
              <a:t>19/08/17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D80C-0316-7F41-B2B8-3C2408A8D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B1AE-B2E8-2149-8A42-87611306F179}" type="datetimeFigureOut">
              <a:rPr lang="en-US"/>
              <a:pPr>
                <a:defRPr/>
              </a:pPr>
              <a:t>19/08/17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F9F4-E96A-F646-BE9A-2486AC8A3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4F7B-83C4-B241-BF5D-188D5F19321C}" type="datetimeFigureOut">
              <a:rPr lang="en-US"/>
              <a:pPr>
                <a:defRPr/>
              </a:pPr>
              <a:t>19/08/17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05505-CDAD-8444-86F3-94706FC8E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FAD9-4C79-4749-997A-0CDD7279BD60}" type="datetimeFigureOut">
              <a:rPr lang="en-US"/>
              <a:pPr>
                <a:defRPr/>
              </a:pPr>
              <a:t>19/08/17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896B-19B4-A44B-A0B1-8D1C6F97C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4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6C1A-4127-BD41-84C1-43E410F475A2}" type="datetimeFigureOut">
              <a:rPr lang="en-US"/>
              <a:pPr>
                <a:defRPr/>
              </a:pPr>
              <a:t>19/08/17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1E7-8E7A-0942-B27F-E052F68F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107BE-BD77-B94E-B5D6-3953F526074A}" type="datetimeFigureOut">
              <a:rPr lang="en-US"/>
              <a:pPr>
                <a:defRPr/>
              </a:pPr>
              <a:t>19/08/17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60CA-F1EA-AA4D-9005-56FD5E127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9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B16E-FC4A-414F-8DC2-DAB021378BEA}" type="datetimeFigureOut">
              <a:rPr lang="en-US"/>
              <a:pPr>
                <a:defRPr/>
              </a:pPr>
              <a:t>19/08/17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C064-6E85-9447-B1F1-EF9D5B9C0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8C64-C47D-DB48-A1FD-9B1ABDB6046A}" type="datetimeFigureOut">
              <a:rPr lang="en-US"/>
              <a:pPr>
                <a:defRPr/>
              </a:pPr>
              <a:t>19/08/17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3057-261C-FA40-8A7E-3F273501A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7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AF4E60-DF5B-5C43-84CA-3BC40DC67293}" type="datetimeFigureOut">
              <a:rPr lang="en-US"/>
              <a:pPr>
                <a:defRPr/>
              </a:pPr>
              <a:t>19/08/17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63686A-8601-8549-A7FC-2219096A0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1"/>
          <p:cNvSpPr>
            <a:spLocks noGrp="1"/>
          </p:cNvSpPr>
          <p:nvPr>
            <p:ph type="ctrTitle"/>
          </p:nvPr>
        </p:nvSpPr>
        <p:spPr>
          <a:xfrm>
            <a:off x="685800" y="52705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cs typeface="Comic Sans MS" charset="0"/>
              </a:rPr>
              <a:t>CB1-Practice of microscope questions</a:t>
            </a:r>
            <a:endParaRPr lang="en-US" dirty="0">
              <a:latin typeface="Comic Sans MS" charset="0"/>
              <a:cs typeface="Comic Sans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20925"/>
            <a:ext cx="6400800" cy="17526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Comic Sans MS"/>
              <a:ea typeface="+mn-ea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489374" cy="216267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3.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134" y="1036995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estimate the average length of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cell.</a:t>
            </a:r>
          </a:p>
          <a:p>
            <a:r>
              <a:rPr lang="en-US" sz="2400" dirty="0" smtClean="0"/>
              <a:t> </a:t>
            </a: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972883"/>
            <a:ext cx="1712062" cy="1798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3827" y="4548406"/>
            <a:ext cx="589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First, breakdown the problem in 2 steps.</a:t>
            </a:r>
            <a:endParaRPr lang="en-US" sz="2400" dirty="0"/>
          </a:p>
        </p:txBody>
      </p:sp>
      <p:pic>
        <p:nvPicPr>
          <p:cNvPr id="3" name="Picture 2" descr="plant-cell-pattern-green-cells-under-microscope-seamless-4996776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11" y="1205009"/>
            <a:ext cx="1792350" cy="17840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16191" y="1206346"/>
            <a:ext cx="1792350" cy="1801271"/>
            <a:chOff x="6559278" y="2419895"/>
            <a:chExt cx="1792350" cy="1801271"/>
          </a:xfrm>
        </p:grpSpPr>
        <p:sp>
          <p:nvSpPr>
            <p:cNvPr id="4" name="Rectangle 3"/>
            <p:cNvSpPr/>
            <p:nvPr/>
          </p:nvSpPr>
          <p:spPr>
            <a:xfrm>
              <a:off x="6559278" y="2423261"/>
              <a:ext cx="1792350" cy="17840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559278" y="2767763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59278" y="3135832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59278" y="3491919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59278" y="3848007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00679" y="2423261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256739" y="2419895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12799" y="2428511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68859" y="2437127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7833046" y="1205009"/>
            <a:ext cx="0" cy="34920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33045" y="1238811"/>
            <a:ext cx="83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0.2 </a:t>
            </a:r>
            <a:r>
              <a:rPr lang="en-US" sz="1400" dirty="0" err="1" smtClean="0"/>
              <a:t>μm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917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489374" cy="216267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3.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134" y="1036995"/>
            <a:ext cx="852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estimate the average length of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cell.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370162" y="3529966"/>
            <a:ext cx="6507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Finding the diameter of the field of view:</a:t>
            </a:r>
          </a:p>
          <a:p>
            <a:r>
              <a:rPr lang="en-US" sz="2400" dirty="0" smtClean="0"/>
              <a:t>      0.2 X 5 = 1 mm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Estimating the diameter of one cell:</a:t>
            </a:r>
          </a:p>
          <a:p>
            <a:r>
              <a:rPr lang="en-US" sz="2400" dirty="0" smtClean="0"/>
              <a:t>     1 </a:t>
            </a:r>
            <a:r>
              <a:rPr lang="en-US" sz="2400" dirty="0" smtClean="0"/>
              <a:t>÷ 3 = 0.3 mm</a:t>
            </a:r>
            <a:endParaRPr lang="en-US" sz="2400" dirty="0" smtClean="0"/>
          </a:p>
          <a:p>
            <a:pPr lvl="1"/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3" name="Picture 2" descr="plant-cell-pattern-green-cells-under-microscope-seamless-4996776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11" y="1205009"/>
            <a:ext cx="1792350" cy="17840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16191" y="1206346"/>
            <a:ext cx="1792350" cy="1801271"/>
            <a:chOff x="6559278" y="2419895"/>
            <a:chExt cx="1792350" cy="1801271"/>
          </a:xfrm>
        </p:grpSpPr>
        <p:sp>
          <p:nvSpPr>
            <p:cNvPr id="4" name="Rectangle 3"/>
            <p:cNvSpPr/>
            <p:nvPr/>
          </p:nvSpPr>
          <p:spPr>
            <a:xfrm>
              <a:off x="6559278" y="2423261"/>
              <a:ext cx="1792350" cy="17840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559278" y="2767763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59278" y="3135832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59278" y="3491919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59278" y="3848007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00679" y="2423261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256739" y="2419895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12799" y="2428511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68859" y="2437127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7833046" y="1205009"/>
            <a:ext cx="0" cy="34920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33045" y="1238811"/>
            <a:ext cx="83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0.2 </a:t>
            </a:r>
            <a:r>
              <a:rPr lang="en-US" sz="1400" dirty="0" err="1" smtClean="0"/>
              <a:t>μm</a:t>
            </a:r>
            <a:endParaRPr lang="en-US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4" y="3754191"/>
            <a:ext cx="1525811" cy="14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1"/>
            <a:ext cx="8489374" cy="1359908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4.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134" y="1036995"/>
            <a:ext cx="852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if a cell appear to be 10mm in length when looking through a microscope which magnifies by X300, </a:t>
            </a:r>
          </a:p>
          <a:p>
            <a:r>
              <a:rPr lang="en-US" sz="2400" dirty="0" smtClean="0"/>
              <a:t>what is its actual size in </a:t>
            </a:r>
            <a:r>
              <a:rPr lang="en-US" sz="2400" dirty="0" err="1" smtClean="0"/>
              <a:t>μm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65" y="3073855"/>
            <a:ext cx="1712062" cy="1798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0532" y="3685727"/>
            <a:ext cx="589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First, breakdown the problem in 2 steps.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288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1"/>
            <a:ext cx="8489374" cy="1359908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4.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134" y="1036995"/>
            <a:ext cx="852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if a cell appear to be 10mm in length when looking through a microscope which magnifies by X300, </a:t>
            </a:r>
          </a:p>
          <a:p>
            <a:r>
              <a:rPr lang="en-US" sz="2400" dirty="0" smtClean="0"/>
              <a:t>what is its actual size in </a:t>
            </a:r>
            <a:r>
              <a:rPr lang="en-US" sz="2400" dirty="0" err="1" smtClean="0"/>
              <a:t>μm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884689" y="2952632"/>
            <a:ext cx="5897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Finding how much smaller is the actual size of the cell? </a:t>
            </a:r>
          </a:p>
          <a:p>
            <a:pPr lvl="1"/>
            <a:r>
              <a:rPr lang="en-US" sz="2400" dirty="0" smtClean="0"/>
              <a:t>10 </a:t>
            </a:r>
            <a:r>
              <a:rPr lang="en-US" sz="2400" dirty="0" smtClean="0"/>
              <a:t>÷ 300 = 0.3 </a:t>
            </a:r>
            <a:r>
              <a:rPr lang="en-US" sz="2400" dirty="0" smtClean="0"/>
              <a:t>m</a:t>
            </a:r>
            <a:r>
              <a:rPr lang="en-US" sz="2400" dirty="0" smtClean="0"/>
              <a:t>m</a:t>
            </a: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Converting the answer to </a:t>
            </a:r>
            <a:r>
              <a:rPr lang="en-US" sz="2400" dirty="0" err="1" smtClean="0"/>
              <a:t>μ</a:t>
            </a:r>
            <a:r>
              <a:rPr lang="en-US" sz="2400" dirty="0" err="1" smtClean="0"/>
              <a:t>m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     0.3 X 1000 = 300 </a:t>
            </a:r>
            <a:r>
              <a:rPr lang="en-US" sz="2400" dirty="0" err="1" smtClean="0"/>
              <a:t>μm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4" y="3414297"/>
            <a:ext cx="1885975" cy="17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2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04789"/>
          </a:xfrm>
        </p:spPr>
        <p:txBody>
          <a:bodyPr/>
          <a:lstStyle/>
          <a:p>
            <a:r>
              <a:rPr lang="en-US" sz="2800" dirty="0" smtClean="0">
                <a:latin typeface="Comic Sans MS" charset="0"/>
                <a:cs typeface="Comic Sans MS" charset="0"/>
              </a:rPr>
              <a:t>Problem solving about the microscope</a:t>
            </a:r>
            <a:endParaRPr lang="en-US" sz="2800" dirty="0">
              <a:latin typeface="Comic Sans MS" charset="0"/>
              <a:cs typeface="Comic Sans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11944"/>
            <a:ext cx="8014988" cy="5811064"/>
          </a:xfrm>
        </p:spPr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Remember the logic and the basic facts!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pPr marL="457200" indent="-457200" algn="l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 apparent size is much larger than the real size.</a:t>
            </a:r>
          </a:p>
          <a:p>
            <a:pPr marL="457200" indent="-457200" algn="l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 overall magnification of a microscope can be calculated by timing the power of the lenses (NOT ADDING!)</a:t>
            </a:r>
          </a:p>
          <a:p>
            <a:pPr marL="457200" indent="-457200" algn="l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If your answer has too many zeros, then you will be asked to change unit.</a:t>
            </a:r>
          </a:p>
          <a:p>
            <a:pPr marL="457200" indent="-457200" algn="l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There is a lot of micrometers in a millimeter, therefore, to obtain micrometers from millimeters, you will have to convert that number of millimeters to a much bigger number, i.e. </a:t>
            </a:r>
            <a:r>
              <a:rPr lang="en-US" b="1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time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it by 1000.</a:t>
            </a:r>
          </a:p>
          <a:p>
            <a:pPr marL="457200" indent="-457200" algn="l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It is vice-versa to obtain a number of millimeters from micrometers, i.e. </a:t>
            </a:r>
            <a:r>
              <a:rPr lang="en-US" b="1" dirty="0" smtClean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divide 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 number of micrometers by 1000.</a:t>
            </a:r>
          </a:p>
          <a:p>
            <a:pPr marL="457200" indent="-457200" algn="l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 field of view is what you see through the microscope, sometimes you are given its diameter and that is very useful!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 smtClean="0">
              <a:latin typeface="Comic Sans MS"/>
              <a:ea typeface="+mn-ea"/>
              <a:cs typeface="Comic Sans MS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Comic Sans MS"/>
              <a:ea typeface="+mn-ea"/>
              <a:cs typeface="Comic Sans M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26610" y="5935322"/>
            <a:ext cx="930431" cy="9226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3"/>
            <a:endCxn id="2" idx="7"/>
          </p:cNvCxnSpPr>
          <p:nvPr/>
        </p:nvCxnSpPr>
        <p:spPr>
          <a:xfrm flipV="1">
            <a:off x="5462868" y="6070445"/>
            <a:ext cx="657915" cy="652432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8774185">
            <a:off x="5327508" y="6117870"/>
            <a:ext cx="67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397253" cy="12213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1.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762" y="1012460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microscope has a X4 eye piece lens and a X100 objective lens. A cell’s length is 0.2</a:t>
            </a:r>
            <a:r>
              <a:rPr lang="en-US" sz="2400" dirty="0" smtClean="0"/>
              <a:t>μm, what will be its apparent size?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42" y="2989048"/>
            <a:ext cx="1712062" cy="17980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54024" y="3745635"/>
            <a:ext cx="589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Break down the problem in 3 steps.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40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397253" cy="12213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1.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762" y="1012460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microscope has a X4 eye piece lens and a X100 objective lens. A cell’s length is 0.02</a:t>
            </a:r>
            <a:r>
              <a:rPr lang="en-US" sz="2400" dirty="0" smtClean="0"/>
              <a:t>μm, what will be its apparent size in mm?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6100" y="2589459"/>
            <a:ext cx="6570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3 steps for this question are: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finding out the total magnification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finding the size of the apparent length from the actual size and the magnification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converting the result from </a:t>
            </a:r>
            <a:r>
              <a:rPr lang="en-US" sz="2400" dirty="0" err="1" smtClean="0"/>
              <a:t>μm</a:t>
            </a:r>
            <a:r>
              <a:rPr lang="en-US" sz="2400" dirty="0" smtClean="0"/>
              <a:t> to mm.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92" y="2920432"/>
            <a:ext cx="1525811" cy="14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5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397253" cy="12213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1.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762" y="1012460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microscope has a X40 eye piece lens and a X100 objective lens. A cell’s length is 2</a:t>
            </a:r>
            <a:r>
              <a:rPr lang="en-US" sz="2400" dirty="0" smtClean="0"/>
              <a:t>μm, what will be its apparent size in mm?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5466" y="2233859"/>
            <a:ext cx="65705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finding out the total magnification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/>
              <a:t>40X100 = X4000</a:t>
            </a:r>
          </a:p>
          <a:p>
            <a:pPr marL="800100" lvl="1" indent="-342900">
              <a:buFont typeface="Wingdings" charset="2"/>
              <a:buChar char="Ø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Finding the apparent length from the actual size and the magnification</a:t>
            </a:r>
          </a:p>
          <a:p>
            <a:pPr lvl="1"/>
            <a:r>
              <a:rPr lang="en-US" sz="2400" i="1" dirty="0" smtClean="0"/>
              <a:t>(Apparent size always expected to be </a:t>
            </a:r>
            <a:r>
              <a:rPr lang="en-US" sz="2400" i="1" dirty="0" smtClean="0">
                <a:solidFill>
                  <a:srgbClr val="FF0000"/>
                </a:solidFill>
              </a:rPr>
              <a:t>bigger</a:t>
            </a:r>
            <a:r>
              <a:rPr lang="en-US" sz="2400" i="1" dirty="0" smtClean="0"/>
              <a:t>)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/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4000 = 8000</a:t>
            </a:r>
            <a:r>
              <a:rPr lang="en-US" sz="2400" dirty="0" smtClean="0"/>
              <a:t>μm</a:t>
            </a:r>
          </a:p>
          <a:p>
            <a:pPr marL="800100" lvl="1" indent="-342900">
              <a:buFont typeface="Wingdings" charset="2"/>
              <a:buChar char="Ø"/>
            </a:pP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converting the result from </a:t>
            </a:r>
            <a:r>
              <a:rPr lang="en-US" sz="2400" dirty="0" err="1" smtClean="0"/>
              <a:t>μm</a:t>
            </a:r>
            <a:r>
              <a:rPr lang="en-US" sz="2400" dirty="0" smtClean="0"/>
              <a:t> to mm.</a:t>
            </a:r>
          </a:p>
          <a:p>
            <a:r>
              <a:rPr lang="en-US" sz="2400" dirty="0" smtClean="0"/>
              <a:t>	</a:t>
            </a:r>
            <a:r>
              <a:rPr lang="en-US" sz="2400" i="1" dirty="0" smtClean="0"/>
              <a:t>(Get rid of extra “0s”, can only be done by </a:t>
            </a:r>
            <a:r>
              <a:rPr lang="en-US" sz="2400" i="1" dirty="0" smtClean="0">
                <a:solidFill>
                  <a:srgbClr val="FF0000"/>
                </a:solidFill>
              </a:rPr>
              <a:t>dividing</a:t>
            </a:r>
            <a:r>
              <a:rPr lang="en-US" sz="2400" i="1" dirty="0" smtClean="0"/>
              <a:t> the number)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/>
              <a:t>8000 </a:t>
            </a:r>
            <a:r>
              <a:rPr lang="en-US" sz="2400" dirty="0" smtClean="0">
                <a:solidFill>
                  <a:srgbClr val="FF0000"/>
                </a:solidFill>
              </a:rPr>
              <a:t>÷</a:t>
            </a:r>
            <a:r>
              <a:rPr lang="en-US" sz="2400" dirty="0" smtClean="0"/>
              <a:t> 1000 = 8mm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2" y="2686752"/>
            <a:ext cx="1525811" cy="14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7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489374" cy="12213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2.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350" y="1002300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microscope has a X2 eye piece lens and a X10 objective lens. Five length of cells fit in the field of view with a diameter of 3mm. What is the apparent length of 1 cell in mm?</a:t>
            </a: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42" y="2989048"/>
            <a:ext cx="1712062" cy="1798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4024" y="3745635"/>
            <a:ext cx="589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First, break down the problem in 3 steps.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555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27802" y="1012460"/>
            <a:ext cx="8552038" cy="12213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2.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962" y="999511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microscope has a X2 eye piece lens and a X10 objective lens. Five length of cells fit in the field of view with a diameter of 3mm. What is the apparent length of 1 cell?</a:t>
            </a: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2" y="2686752"/>
            <a:ext cx="1525811" cy="1439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5466" y="2589459"/>
            <a:ext cx="6928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3 steps for this question are: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finding out the total magnification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finding the </a:t>
            </a:r>
            <a:r>
              <a:rPr lang="en-US" sz="2400" dirty="0" smtClean="0">
                <a:solidFill>
                  <a:srgbClr val="FF0000"/>
                </a:solidFill>
              </a:rPr>
              <a:t>real size </a:t>
            </a:r>
            <a:r>
              <a:rPr lang="en-US" sz="2400" dirty="0" smtClean="0"/>
              <a:t>of one cell from the number of cells that can fit in the diameter of he field of view.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finding what would be the apparent size of that cell when taking into account the magnification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717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397253" cy="12213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2.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122" y="1012460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microscope has a X2 eye piece lens and a X10 objective lens. Five length of cells fit in the field of view with a diameter of 3mm. What is the apparent length of 1 cell?</a:t>
            </a: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2" y="2686752"/>
            <a:ext cx="1525811" cy="1439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5466" y="2589459"/>
            <a:ext cx="6928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3 steps for this question are: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finding out the total magnification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finding the </a:t>
            </a:r>
            <a:r>
              <a:rPr lang="en-US" sz="2400" dirty="0" smtClean="0">
                <a:solidFill>
                  <a:srgbClr val="FF0000"/>
                </a:solidFill>
              </a:rPr>
              <a:t>real size </a:t>
            </a:r>
            <a:r>
              <a:rPr lang="en-US" sz="2400" dirty="0" smtClean="0"/>
              <a:t>of one cell from the number of cells that can fit in the diameter of he field of view.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finding what would be the apparent size of that cell when taking into account the magnification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46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525786" cy="12213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2.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762" y="1033531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microscope has a X2 eye piece lens and a X10 objective lens. Five length of cells fit in the field of view with a diameter of 3mm. What is the apparent length of 1 cell?</a:t>
            </a: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2" y="2686752"/>
            <a:ext cx="1525811" cy="1439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7481" y="2335459"/>
            <a:ext cx="69285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finding out the total magnification:</a:t>
            </a:r>
          </a:p>
          <a:p>
            <a:r>
              <a:rPr lang="en-US" sz="2400" dirty="0" smtClean="0"/>
              <a:t>	2 X 10 = X20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finding the </a:t>
            </a:r>
            <a:r>
              <a:rPr lang="en-US" sz="2400" dirty="0" smtClean="0">
                <a:solidFill>
                  <a:srgbClr val="FF0000"/>
                </a:solidFill>
              </a:rPr>
              <a:t>real size </a:t>
            </a:r>
            <a:r>
              <a:rPr lang="en-US" sz="2400" dirty="0" smtClean="0"/>
              <a:t>of one cell from the number of cells that can fit in the diameter of he field of view.</a:t>
            </a:r>
          </a:p>
          <a:p>
            <a:pPr lvl="1"/>
            <a:r>
              <a:rPr lang="en-US" sz="2400" dirty="0" smtClean="0"/>
              <a:t>3 </a:t>
            </a:r>
            <a:r>
              <a:rPr lang="en-US" sz="2400" dirty="0" smtClean="0"/>
              <a:t>÷ 5 = 0.6 mm</a:t>
            </a:r>
            <a:endParaRPr lang="en-US" sz="2400" dirty="0"/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finding what would be the apparent size of that cell when taking into account the magnification</a:t>
            </a:r>
          </a:p>
          <a:p>
            <a:pPr lvl="1"/>
            <a:r>
              <a:rPr lang="en-US" sz="2400" dirty="0" smtClean="0"/>
              <a:t>0.6 X 20 = 12 mm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99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Presentation10.pot</Template>
  <TotalTime>2271</TotalTime>
  <Words>692</Words>
  <Application>Microsoft Macintosh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ＭＳ Ｐゴシック</vt:lpstr>
      <vt:lpstr>Arial</vt:lpstr>
      <vt:lpstr>Comic Sans MS</vt:lpstr>
      <vt:lpstr>Presentation10</vt:lpstr>
      <vt:lpstr>CB1-Practice of microscope questions</vt:lpstr>
      <vt:lpstr>Problem solving about the microscope</vt:lpstr>
      <vt:lpstr>Question 1.</vt:lpstr>
      <vt:lpstr>Question 1.</vt:lpstr>
      <vt:lpstr>Question 1.</vt:lpstr>
      <vt:lpstr>Question 2.</vt:lpstr>
      <vt:lpstr>Question 2.</vt:lpstr>
      <vt:lpstr>Question 2.</vt:lpstr>
      <vt:lpstr>Question 2.</vt:lpstr>
      <vt:lpstr>Question 3.</vt:lpstr>
      <vt:lpstr>Question 3.</vt:lpstr>
      <vt:lpstr>Question 4.</vt:lpstr>
      <vt:lpstr>Question 4.</vt:lpstr>
    </vt:vector>
  </TitlesOfParts>
  <Company>Xilinx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Rhodes</dc:creator>
  <cp:lastModifiedBy>Martin Rhodes</cp:lastModifiedBy>
  <cp:revision>146</cp:revision>
  <dcterms:created xsi:type="dcterms:W3CDTF">2012-01-18T15:55:00Z</dcterms:created>
  <dcterms:modified xsi:type="dcterms:W3CDTF">2017-08-20T20:12:16Z</dcterms:modified>
</cp:coreProperties>
</file>