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65" r:id="rId4"/>
    <p:sldId id="264" r:id="rId5"/>
    <p:sldId id="266" r:id="rId6"/>
    <p:sldId id="263" r:id="rId7"/>
  </p:sldIdLst>
  <p:sldSz cx="6858000" cy="9144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43" autoAdjust="0"/>
  </p:normalViewPr>
  <p:slideViewPr>
    <p:cSldViewPr snapToGrid="0" snapToObjects="1">
      <p:cViewPr varScale="1">
        <p:scale>
          <a:sx n="89" d="100"/>
          <a:sy n="89" d="100"/>
        </p:scale>
        <p:origin x="-285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DDE2B-B70B-344A-8F62-9D94974E1DF9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B0152-51C1-4048-9A3B-F62CABF58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6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80E4-D6EB-4F4F-BA2B-A18EB8BCD814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74427-5B18-2548-86CA-4992A46F3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FDBF-86C5-B544-8D7A-1FC7BFD3301A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938F-57FC-914C-A326-00C3A902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DCEA2-294A-1B4F-B89D-BB68CFE7EACE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CA69F-FF69-E141-ADA5-F489A2D37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8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FF426-D28C-D448-B923-4E1775655EEA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78D9-F96A-7245-BEC1-7C344231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0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585C-AF55-D447-B357-F153E7C7451A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13CF-8CEA-194C-A385-1AB4D2EA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4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18126-55C8-3047-B8CE-3D3E2A9BA84D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1C47D-51E9-1045-9DC5-35477FEB0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7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21B9C-84D5-AC4C-8579-DA9BC76BF370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C496-BC79-D945-9184-C239E9397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6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EB64-78D1-EF4C-9ADE-5F40AB08A20B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D793-1585-A840-8CF4-D8125613E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4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6A75-8446-414F-B258-10840582C59D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A61B-F7B8-AC4E-A1E4-BB1CB0ACE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2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30CE-416E-024A-B0BD-26EBCBD835B5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9686-C6D0-4E44-9033-13D8EA267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1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1F3269-1C29-CB4A-8735-5EC29E02289D}" type="datetimeFigureOut">
              <a:rPr lang="en-US"/>
              <a:pPr>
                <a:defRPr/>
              </a:pPr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EC07E6-EB0F-5B4A-8249-04292D9FD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6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95" y="642784"/>
            <a:ext cx="6004265" cy="85639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85392" y="69334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LE1 - Ecosystems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386" y="623332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5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81810"/>
            <a:ext cx="3420110" cy="511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2815" y="3181810"/>
            <a:ext cx="3385185" cy="15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0950" y="3103871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72815" y="3114865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4288"/>
            <a:ext cx="6858000" cy="23991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49" y="156159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1079500"/>
            <a:ext cx="6515100" cy="698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50" y="517056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5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0"/>
            <a:ext cx="6566431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9747" y="0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5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36170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3617042"/>
            <a:ext cx="6172200" cy="1003300"/>
          </a:xfrm>
          <a:prstGeom prst="rect">
            <a:avLst/>
          </a:prstGeom>
        </p:spPr>
      </p:pic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79450" y="4620342"/>
            <a:ext cx="6172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  <a:cs typeface="ＭＳ Ｐゴシック" charset="0"/>
              </a:rPr>
              <a:t>______________________________________________________________________________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124576"/>
            <a:ext cx="6400800" cy="337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341" y="0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701" y="3617046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5361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728315"/>
            <a:ext cx="6515100" cy="345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4415654"/>
            <a:ext cx="6515100" cy="92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5797406"/>
            <a:ext cx="5130800" cy="55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3828" y="6471983"/>
            <a:ext cx="1778000" cy="520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100" y="6964529"/>
            <a:ext cx="5194300" cy="1066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89738"/>
            <a:ext cx="2665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33117" y="8168065"/>
            <a:ext cx="5629087" cy="3135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33117" y="8602664"/>
            <a:ext cx="5629087" cy="3135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85636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Presentation10.pot</Template>
  <TotalTime>32</TotalTime>
  <Words>13</Words>
  <Application>Microsoft Macintosh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Xilinx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Rhodes</dc:creator>
  <cp:lastModifiedBy>Martin Rhodes</cp:lastModifiedBy>
  <cp:revision>25</cp:revision>
  <dcterms:created xsi:type="dcterms:W3CDTF">2012-01-18T15:55:00Z</dcterms:created>
  <dcterms:modified xsi:type="dcterms:W3CDTF">2018-01-03T08:45:00Z</dcterms:modified>
</cp:coreProperties>
</file>