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0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7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8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1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6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8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F1B8-9689-7145-838A-0376B5ADFC15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9942-6404-AE40-A5CA-0A19018F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6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7"/>
            <a:ext cx="8229600" cy="4027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/>
              <a:t>Name:                                 Methods of Seed </a:t>
            </a:r>
            <a:r>
              <a:rPr lang="en-US" sz="2200" dirty="0"/>
              <a:t>D</a:t>
            </a:r>
            <a:r>
              <a:rPr lang="en-US" sz="2200" dirty="0" smtClean="0"/>
              <a:t>ispersal</a:t>
            </a:r>
            <a:endParaRPr lang="en-US" sz="22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40864" y="2937935"/>
            <a:ext cx="575734" cy="423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630335" y="2328336"/>
            <a:ext cx="1066801" cy="7619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Hitch hiker</a:t>
            </a:r>
            <a:endParaRPr lang="en-US" sz="1200" dirty="0">
              <a:latin typeface="Comic Sans MS"/>
              <a:cs typeface="Comic Sans M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60999" y="3835409"/>
            <a:ext cx="592668" cy="304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0466" y="3886208"/>
            <a:ext cx="0" cy="745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93532" y="3632204"/>
            <a:ext cx="643466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767666" y="2802471"/>
            <a:ext cx="279399" cy="237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615265" y="2937935"/>
            <a:ext cx="1981199" cy="11514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How seeds are moved away from mother plant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31930" y="3886208"/>
            <a:ext cx="897468" cy="6265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Wind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047065" y="4334939"/>
            <a:ext cx="1066802" cy="5926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Water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41598" y="3945475"/>
            <a:ext cx="829733" cy="660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Juicy</a:t>
            </a:r>
          </a:p>
          <a:p>
            <a:pPr algn="ctr"/>
            <a:r>
              <a:rPr lang="en-US" sz="1200" dirty="0" smtClean="0">
                <a:latin typeface="Comic Sans MS"/>
                <a:cs typeface="Comic Sans MS"/>
              </a:rPr>
              <a:t>Fruit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6465" y="2243669"/>
            <a:ext cx="812799" cy="694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Take away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047065" y="4927605"/>
            <a:ext cx="279401" cy="457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3667" y="4927605"/>
            <a:ext cx="330200" cy="457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99198" y="4512741"/>
            <a:ext cx="232838" cy="4148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532036" y="3886208"/>
            <a:ext cx="330200" cy="169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9398" y="2328336"/>
            <a:ext cx="330200" cy="169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53667" y="1964267"/>
            <a:ext cx="33865" cy="36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589863" y="1888066"/>
            <a:ext cx="143933" cy="364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675464" y="2243669"/>
            <a:ext cx="414867" cy="182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2311396" y="3903141"/>
            <a:ext cx="414867" cy="182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726263" y="4605877"/>
            <a:ext cx="313268" cy="507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28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7"/>
            <a:ext cx="8229600" cy="4027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/>
              <a:t>Name:                                 Methods of Seed </a:t>
            </a:r>
            <a:r>
              <a:rPr lang="en-US" sz="2200" dirty="0"/>
              <a:t>D</a:t>
            </a:r>
            <a:r>
              <a:rPr lang="en-US" sz="2200" dirty="0" smtClean="0"/>
              <a:t>ispersal</a:t>
            </a:r>
            <a:endParaRPr lang="en-US" sz="22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40864" y="2937935"/>
            <a:ext cx="575734" cy="423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630335" y="2328336"/>
            <a:ext cx="1066801" cy="7619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omic Sans MS"/>
              <a:cs typeface="Comic Sans M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60999" y="3835409"/>
            <a:ext cx="592668" cy="304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0466" y="3886208"/>
            <a:ext cx="0" cy="745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93532" y="3632204"/>
            <a:ext cx="643466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767666" y="2802471"/>
            <a:ext cx="279399" cy="237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615265" y="2937935"/>
            <a:ext cx="1981199" cy="11514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/>
                <a:cs typeface="Comic Sans MS"/>
              </a:rPr>
              <a:t>How seeds are moved away from mother plant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31930" y="3886208"/>
            <a:ext cx="897468" cy="6265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047065" y="4334939"/>
            <a:ext cx="1066802" cy="5926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41598" y="3945475"/>
            <a:ext cx="829733" cy="660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Comic Sans MS"/>
              <a:cs typeface="Comic Sans M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6465" y="2243669"/>
            <a:ext cx="812799" cy="694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Comic Sans MS"/>
              <a:cs typeface="Comic Sans M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047065" y="4927605"/>
            <a:ext cx="279401" cy="457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3667" y="4927605"/>
            <a:ext cx="330200" cy="457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99198" y="4512741"/>
            <a:ext cx="232838" cy="4148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532036" y="3886208"/>
            <a:ext cx="330200" cy="169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9398" y="2328336"/>
            <a:ext cx="330200" cy="169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053667" y="1964267"/>
            <a:ext cx="33865" cy="36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589863" y="1888066"/>
            <a:ext cx="143933" cy="364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675464" y="2243669"/>
            <a:ext cx="414867" cy="182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2311396" y="3903141"/>
            <a:ext cx="414867" cy="182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726263" y="4605877"/>
            <a:ext cx="313268" cy="507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24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Name:                                 Methods of Seed Dispersal</vt:lpstr>
      <vt:lpstr>Name:                                 Methods of Seed Dispersal</vt:lpstr>
    </vt:vector>
  </TitlesOfParts>
  <Company>Xilinx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Rhodes</dc:creator>
  <cp:lastModifiedBy>Martin Rhodes</cp:lastModifiedBy>
  <cp:revision>41</cp:revision>
  <cp:lastPrinted>2017-10-24T09:19:31Z</cp:lastPrinted>
  <dcterms:created xsi:type="dcterms:W3CDTF">2017-10-24T08:38:10Z</dcterms:created>
  <dcterms:modified xsi:type="dcterms:W3CDTF">2017-11-06T11:04:26Z</dcterms:modified>
</cp:coreProperties>
</file>