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71" r:id="rId3"/>
    <p:sldId id="272" r:id="rId4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3" autoAdjust="0"/>
  </p:normalViewPr>
  <p:slideViewPr>
    <p:cSldViewPr snapToGrid="0" snapToObjects="1">
      <p:cViewPr varScale="1">
        <p:scale>
          <a:sx n="74" d="100"/>
          <a:sy n="74" d="100"/>
        </p:scale>
        <p:origin x="-282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DDE2B-B70B-344A-8F62-9D94974E1DF9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0152-51C1-4048-9A3B-F62CABF58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6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80E4-D6EB-4F4F-BA2B-A18EB8BCD814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4427-5B18-2548-86CA-4992A46F3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FDBF-86C5-B544-8D7A-1FC7BFD3301A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938F-57FC-914C-A326-00C3A902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CEA2-294A-1B4F-B89D-BB68CFE7EACE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A69F-FF69-E141-ADA5-F489A2D37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8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F426-D28C-D448-B923-4E1775655EEA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78D9-F96A-7245-BEC1-7C344231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585C-AF55-D447-B357-F153E7C7451A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13CF-8CEA-194C-A385-1AB4D2EA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8126-55C8-3047-B8CE-3D3E2A9BA84D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C47D-51E9-1045-9DC5-35477FEB0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7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1B9C-84D5-AC4C-8579-DA9BC76BF370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C496-BC79-D945-9184-C239E939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EB64-78D1-EF4C-9ADE-5F40AB08A20B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D793-1585-A840-8CF4-D8125613E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6A75-8446-414F-B258-10840582C59D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A61B-F7B8-AC4E-A1E4-BB1CB0ACE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30CE-416E-024A-B0BD-26EBCBD835B5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9686-C6D0-4E44-9033-13D8EA267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1F3269-1C29-CB4A-8735-5EC29E02289D}" type="datetimeFigureOut">
              <a:rPr lang="en-US"/>
              <a:pPr>
                <a:defRPr/>
              </a:pPr>
              <a:t>04/01/18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EC07E6-EB0F-5B4A-8249-04292D9FD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670" y="603250"/>
            <a:ext cx="3534410" cy="486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60625" y="69334"/>
            <a:ext cx="1799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LE2- </a:t>
            </a:r>
            <a:r>
              <a:rPr lang="en-US" dirty="0" smtClean="0"/>
              <a:t>Competition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39581"/>
            <a:ext cx="6858000" cy="34044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670" y="43866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6949" y="5750573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049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115"/>
            <a:ext cx="6858000" cy="4601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4916659"/>
            <a:ext cx="6515100" cy="383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90" y="43866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4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99" y="442972"/>
            <a:ext cx="3200400" cy="299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49338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 When they reach their peak, roughly how many times greater is the population of the prey compared to that of the predator?</a:t>
            </a:r>
          </a:p>
          <a:p>
            <a:r>
              <a:rPr lang="en-US" sz="1200" dirty="0" smtClean="0"/>
              <a:t>2/ What % increase is there in the population of the predator from time= 5 weeks to time= 25 weeks?</a:t>
            </a:r>
          </a:p>
          <a:p>
            <a:r>
              <a:rPr lang="en-US" sz="1200" dirty="0" smtClean="0"/>
              <a:t>3/ Which curve is lagging behind? Is it that of the predator or that of the prey?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0278"/>
            <a:ext cx="6053211" cy="22022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590" y="43866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710" y="366094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5169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Presentation10.pot</Template>
  <TotalTime>36</TotalTime>
  <Words>78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Presentation10</vt:lpstr>
      <vt:lpstr>PowerPoint Presentation</vt:lpstr>
      <vt:lpstr>PowerPoint Presentation</vt:lpstr>
      <vt:lpstr>PowerPoint Presentation</vt:lpstr>
    </vt:vector>
  </TitlesOfParts>
  <Company>Xilinx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Rhodes</dc:creator>
  <cp:lastModifiedBy>Martin Rhodes</cp:lastModifiedBy>
  <cp:revision>27</cp:revision>
  <dcterms:created xsi:type="dcterms:W3CDTF">2012-01-18T15:55:00Z</dcterms:created>
  <dcterms:modified xsi:type="dcterms:W3CDTF">2018-01-04T09:19:33Z</dcterms:modified>
</cp:coreProperties>
</file>