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58" r:id="rId4"/>
    <p:sldId id="267" r:id="rId5"/>
    <p:sldId id="268" r:id="rId6"/>
    <p:sldId id="271" r:id="rId7"/>
    <p:sldId id="272" r:id="rId8"/>
    <p:sldId id="273" r:id="rId9"/>
    <p:sldId id="274" r:id="rId10"/>
    <p:sldId id="275" r:id="rId11"/>
  </p:sldIdLst>
  <p:sldSz cx="6858000" cy="9144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3" autoAdjust="0"/>
  </p:normalViewPr>
  <p:slideViewPr>
    <p:cSldViewPr snapToGrid="0" snapToObjects="1">
      <p:cViewPr varScale="1">
        <p:scale>
          <a:sx n="83" d="100"/>
          <a:sy n="83" d="100"/>
        </p:scale>
        <p:origin x="-296" y="-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DE2B-B70B-344A-8F62-9D94974E1DF9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0152-51C1-4048-9A3B-F62CABF5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80E4-D6EB-4F4F-BA2B-A18EB8BCD814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4427-5B18-2548-86CA-4992A46F3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FDBF-86C5-B544-8D7A-1FC7BFD3301A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938F-57FC-914C-A326-00C3A9025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CEA2-294A-1B4F-B89D-BB68CFE7EACE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A69F-FF69-E141-ADA5-F489A2D3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F426-D28C-D448-B923-4E1775655EEA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78D9-F96A-7245-BEC1-7C344231E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585C-AF55-D447-B357-F153E7C7451A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13CF-8CEA-194C-A385-1AB4D2EA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8126-55C8-3047-B8CE-3D3E2A9BA84D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C47D-51E9-1045-9DC5-35477FEB0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1B9C-84D5-AC4C-8579-DA9BC76BF370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C496-BC79-D945-9184-C239E9397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EB64-78D1-EF4C-9ADE-5F40AB08A20B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D793-1585-A840-8CF4-D8125613E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4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6A75-8446-414F-B258-10840582C59D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A61B-F7B8-AC4E-A1E4-BB1CB0AC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30CE-416E-024A-B0BD-26EBCBD835B5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9686-C6D0-4E44-9033-13D8EA267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1F3269-1C29-CB4A-8735-5EC29E02289D}" type="datetimeFigureOut">
              <a:rPr lang="en-US"/>
              <a:pPr>
                <a:defRPr/>
              </a:pPr>
              <a:t>04/01/18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EC07E6-EB0F-5B4A-8249-04292D9FD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127125"/>
            <a:ext cx="5168900" cy="3479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857750"/>
            <a:ext cx="5486400" cy="3188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06625" y="30162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LE4- Energy in ecosystems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90" y="438666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1" y="179211"/>
            <a:ext cx="5809580" cy="36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0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385507"/>
              </p:ext>
            </p:extLst>
          </p:nvPr>
        </p:nvGraphicFramePr>
        <p:xfrm>
          <a:off x="389160" y="218018"/>
          <a:ext cx="629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3" imgW="6299200" imgH="6858000" progId="Word.Document.12">
                  <p:embed/>
                </p:oleObj>
              </mc:Choice>
              <mc:Fallback>
                <p:oleObj name="Document" r:id="rId3" imgW="6299200" imgH="685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160" y="218018"/>
                        <a:ext cx="62992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90" y="438666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55670" cy="30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3286125"/>
            <a:ext cx="3127375" cy="59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290" y="0"/>
            <a:ext cx="36487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375" y="0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1547" y="0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142" y="3472934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010"/>
            <a:ext cx="68580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6" y="182344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1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0"/>
            <a:ext cx="617425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07" y="0"/>
            <a:ext cx="2665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1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9" y="210005"/>
            <a:ext cx="4726316" cy="2613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7" y="3044812"/>
            <a:ext cx="3726694" cy="35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-152400"/>
            <a:ext cx="4938768" cy="3115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476" y="3104445"/>
            <a:ext cx="5207000" cy="176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62" y="5774462"/>
            <a:ext cx="4553982" cy="19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26" y="294877"/>
            <a:ext cx="4540606" cy="1619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7" y="2493233"/>
            <a:ext cx="4099116" cy="4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" y="0"/>
            <a:ext cx="6787484" cy="39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043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</Template>
  <TotalTime>31</TotalTime>
  <Words>12</Words>
  <Application>Microsoft Macintosh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Presentation10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Xilinx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Rhodes</dc:creator>
  <cp:lastModifiedBy>Martin Rhodes</cp:lastModifiedBy>
  <cp:revision>28</cp:revision>
  <dcterms:created xsi:type="dcterms:W3CDTF">2012-01-18T15:55:00Z</dcterms:created>
  <dcterms:modified xsi:type="dcterms:W3CDTF">2018-01-04T09:22:49Z</dcterms:modified>
</cp:coreProperties>
</file>