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1" r:id="rId2"/>
    <p:sldId id="332" r:id="rId3"/>
    <p:sldId id="333" r:id="rId4"/>
    <p:sldId id="334" r:id="rId5"/>
    <p:sldId id="330" r:id="rId6"/>
    <p:sldId id="327" r:id="rId7"/>
    <p:sldId id="329" r:id="rId8"/>
    <p:sldId id="328" r:id="rId9"/>
    <p:sldId id="324" r:id="rId10"/>
    <p:sldId id="325" r:id="rId11"/>
    <p:sldId id="322" r:id="rId12"/>
    <p:sldId id="323" r:id="rId13"/>
    <p:sldId id="318" r:id="rId14"/>
    <p:sldId id="319" r:id="rId15"/>
    <p:sldId id="320" r:id="rId16"/>
    <p:sldId id="321" r:id="rId17"/>
    <p:sldId id="314" r:id="rId18"/>
    <p:sldId id="316" r:id="rId19"/>
    <p:sldId id="315" r:id="rId20"/>
    <p:sldId id="317" r:id="rId21"/>
    <p:sldId id="256" r:id="rId22"/>
    <p:sldId id="257" r:id="rId23"/>
    <p:sldId id="261" r:id="rId24"/>
    <p:sldId id="260" r:id="rId25"/>
    <p:sldId id="258" r:id="rId26"/>
    <p:sldId id="263" r:id="rId27"/>
    <p:sldId id="262" r:id="rId28"/>
    <p:sldId id="264" r:id="rId29"/>
    <p:sldId id="265" r:id="rId30"/>
    <p:sldId id="275" r:id="rId31"/>
    <p:sldId id="270" r:id="rId32"/>
    <p:sldId id="271" r:id="rId33"/>
    <p:sldId id="272" r:id="rId34"/>
    <p:sldId id="273" r:id="rId35"/>
    <p:sldId id="274" r:id="rId36"/>
    <p:sldId id="266" r:id="rId37"/>
    <p:sldId id="276" r:id="rId38"/>
    <p:sldId id="292" r:id="rId39"/>
    <p:sldId id="286" r:id="rId40"/>
    <p:sldId id="287" r:id="rId41"/>
    <p:sldId id="288" r:id="rId42"/>
    <p:sldId id="289" r:id="rId43"/>
    <p:sldId id="290" r:id="rId44"/>
    <p:sldId id="291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3" r:id="rId62"/>
    <p:sldId id="305" r:id="rId63"/>
    <p:sldId id="306" r:id="rId64"/>
    <p:sldId id="307" r:id="rId65"/>
    <p:sldId id="308" r:id="rId66"/>
    <p:sldId id="309" r:id="rId67"/>
    <p:sldId id="311" r:id="rId68"/>
    <p:sldId id="312" r:id="rId69"/>
    <p:sldId id="310" r:id="rId70"/>
    <p:sldId id="313" r:id="rId7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18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799CB-2B47-104D-8E18-EB6591108FEC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D30F-0BC2-FD41-8882-6D3844693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1D529-006E-2743-8E4A-F5F91E34EF97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1D4AC-1C8F-924C-9343-6E68263C9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9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68135-C15B-3A48-B285-BCEC7A991E41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207A4-9498-A745-96BC-2D31B5933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4B7C5-7930-5749-8271-137B4523B720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3847B-D4C4-904C-9756-E98024812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1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529BF-C170-9F4A-8089-8B14ED678A94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2A0A6-7030-7B45-9BAF-37E34D882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0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FE015-7D79-0F4D-8DD5-A2DE095DB464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377B4-76AA-EB43-BBEA-96062759A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6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969B-A922-C940-8037-421230DF1971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DD2B9-9D9C-2F4C-970E-AD59A3A3A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7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F4E4D-BC87-B444-BAFD-CDD31279AED7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9E5D-1413-4C42-A084-4362595BA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7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3D4B-0C08-D149-B61C-05F033B9E1B5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6DB08-E458-DC46-A495-D1C4E741F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0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2DA06-2A60-1247-BB4A-5E83612D32DD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B756-F9DC-9E46-95A2-0D028387F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8B4B8-740A-CF44-9926-7D5BB2562782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03893-B118-CF47-9142-7D02CD9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2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B07E6D-8199-894D-98D3-4E243DDECA4D}" type="datetimeFigureOut">
              <a:rPr lang="en-US"/>
              <a:pPr>
                <a:defRPr/>
              </a:pPr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6D1084-C582-814C-8338-B0183C3B1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FBAAAF-420C-7146-AECA-CEA5C95782E9}"/>
              </a:ext>
            </a:extLst>
          </p:cNvPr>
          <p:cNvSpPr/>
          <p:nvPr/>
        </p:nvSpPr>
        <p:spPr>
          <a:xfrm>
            <a:off x="0" y="299253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Human- 2019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CFDE38-A411-0744-9A8D-331B6A0C0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9042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43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60ED02-FE11-244D-982D-7FE755EBF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299" y="580751"/>
            <a:ext cx="6357020" cy="576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44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18" y="225539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2020-DB0D-FC4E-A9BB-C3EB21BE2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871"/>
            <a:ext cx="9144000" cy="21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9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93FAC-005C-DA48-9B1B-4B71ADF7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75" y="1337126"/>
            <a:ext cx="7208514" cy="55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8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18" y="225539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22" y="1307986"/>
            <a:ext cx="7621976" cy="9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80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18" y="225539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84" y="225539"/>
            <a:ext cx="57404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96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18" y="225539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522401"/>
            <a:ext cx="6625280" cy="485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2192866"/>
            <a:ext cx="7642462" cy="50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96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18" y="225539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433" y="402167"/>
            <a:ext cx="57531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96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18" y="578351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20" y="1454456"/>
            <a:ext cx="8329933" cy="12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16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18" y="334081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71" y="1081168"/>
            <a:ext cx="4369373" cy="2341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96" y="3422650"/>
            <a:ext cx="4159474" cy="2562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589" y="727726"/>
            <a:ext cx="4313243" cy="15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28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18" y="578351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5" y="1492608"/>
            <a:ext cx="8356600" cy="58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6808"/>
            <a:ext cx="9144000" cy="79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1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FBAAAF-420C-7146-AECA-CEA5C95782E9}"/>
              </a:ext>
            </a:extLst>
          </p:cNvPr>
          <p:cNvSpPr/>
          <p:nvPr/>
        </p:nvSpPr>
        <p:spPr>
          <a:xfrm>
            <a:off x="0" y="299253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Human- 2019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91F9E7-FF88-024C-92B4-C386D63CE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21" y="88900"/>
            <a:ext cx="6647316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07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18" y="578351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329" y="31750"/>
            <a:ext cx="4544099" cy="2868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329" y="3067610"/>
            <a:ext cx="4544099" cy="37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2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18" y="1512170"/>
            <a:ext cx="8190965" cy="41579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318" y="578351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-2015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02" y="3943079"/>
            <a:ext cx="8581181" cy="2914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223" y="243039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612371"/>
            <a:ext cx="6362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18" y="156719"/>
            <a:ext cx="8190965" cy="41579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143" y="156719"/>
            <a:ext cx="8581181" cy="2914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0393" y="1516320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-2015</a:t>
            </a:r>
          </a:p>
        </p:txBody>
      </p:sp>
    </p:spTree>
    <p:extLst>
      <p:ext uri="{BB962C8B-B14F-4D97-AF65-F5344CB8AC3E}">
        <p14:creationId xmlns:p14="http://schemas.microsoft.com/office/powerpoint/2010/main" val="3453365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223" y="243039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</a:t>
            </a:r>
          </a:p>
          <a:p>
            <a:r>
              <a:rPr lang="en-US" dirty="0">
                <a:solidFill>
                  <a:srgbClr val="FF0000"/>
                </a:solidFill>
              </a:rPr>
              <a:t> -2015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375" y="243039"/>
            <a:ext cx="63627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85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18" y="578351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–Specimen paper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02" y="3943079"/>
            <a:ext cx="8581181" cy="2914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18" y="1509805"/>
            <a:ext cx="8078160" cy="64172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19" y="1319305"/>
            <a:ext cx="6070600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318" y="578351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–Specimen paper</a:t>
            </a:r>
          </a:p>
        </p:txBody>
      </p:sp>
    </p:spTree>
    <p:extLst>
      <p:ext uri="{BB962C8B-B14F-4D97-AF65-F5344CB8AC3E}">
        <p14:creationId xmlns:p14="http://schemas.microsoft.com/office/powerpoint/2010/main" val="3806265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1" y="947683"/>
            <a:ext cx="8459833" cy="1052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 Higher Human –Specimen paper</a:t>
            </a:r>
          </a:p>
        </p:txBody>
      </p:sp>
    </p:spTree>
    <p:extLst>
      <p:ext uri="{BB962C8B-B14F-4D97-AF65-F5344CB8AC3E}">
        <p14:creationId xmlns:p14="http://schemas.microsoft.com/office/powerpoint/2010/main" val="3806265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30" y="1265516"/>
            <a:ext cx="6708588" cy="3563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–Specimen paper</a:t>
            </a:r>
          </a:p>
        </p:txBody>
      </p:sp>
    </p:spTree>
    <p:extLst>
      <p:ext uri="{BB962C8B-B14F-4D97-AF65-F5344CB8AC3E}">
        <p14:creationId xmlns:p14="http://schemas.microsoft.com/office/powerpoint/2010/main" val="3806265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318" y="578351"/>
            <a:ext cx="323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– Exemplar paper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18" y="1434352"/>
            <a:ext cx="7885458" cy="106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6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FBAAAF-420C-7146-AECA-CEA5C95782E9}"/>
              </a:ext>
            </a:extLst>
          </p:cNvPr>
          <p:cNvSpPr/>
          <p:nvPr/>
        </p:nvSpPr>
        <p:spPr>
          <a:xfrm>
            <a:off x="0" y="299253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Human- 2019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FB1389-968E-2C4A-8807-5D88483A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68585"/>
            <a:ext cx="9144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32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346200"/>
            <a:ext cx="6070600" cy="416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323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– Exemplar paper</a:t>
            </a:r>
          </a:p>
        </p:txBody>
      </p:sp>
    </p:spTree>
    <p:extLst>
      <p:ext uri="{BB962C8B-B14F-4D97-AF65-F5344CB8AC3E}">
        <p14:creationId xmlns:p14="http://schemas.microsoft.com/office/powerpoint/2010/main" val="2097482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06" y="2298700"/>
            <a:ext cx="7792644" cy="1033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323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– Exemplar paper</a:t>
            </a:r>
          </a:p>
        </p:txBody>
      </p:sp>
    </p:spTree>
    <p:extLst>
      <p:ext uri="{BB962C8B-B14F-4D97-AF65-F5344CB8AC3E}">
        <p14:creationId xmlns:p14="http://schemas.microsoft.com/office/powerpoint/2010/main" val="2097482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582" y="1361888"/>
            <a:ext cx="6070600" cy="180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579" y="3192929"/>
            <a:ext cx="6057900" cy="297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318" y="578351"/>
            <a:ext cx="323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– Exemplar paper</a:t>
            </a:r>
          </a:p>
        </p:txBody>
      </p:sp>
    </p:spTree>
    <p:extLst>
      <p:ext uri="{BB962C8B-B14F-4D97-AF65-F5344CB8AC3E}">
        <p14:creationId xmlns:p14="http://schemas.microsoft.com/office/powerpoint/2010/main" val="2097482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23" y="1158689"/>
            <a:ext cx="7776529" cy="2203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403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2015 – Essay 1A</a:t>
            </a:r>
          </a:p>
        </p:txBody>
      </p:sp>
    </p:spTree>
    <p:extLst>
      <p:ext uri="{BB962C8B-B14F-4D97-AF65-F5344CB8AC3E}">
        <p14:creationId xmlns:p14="http://schemas.microsoft.com/office/powerpoint/2010/main" val="2097482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64" y="484094"/>
            <a:ext cx="7952233" cy="5238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189885"/>
            <a:ext cx="403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2015 – Essay 1A</a:t>
            </a:r>
          </a:p>
        </p:txBody>
      </p:sp>
    </p:spTree>
    <p:extLst>
      <p:ext uri="{BB962C8B-B14F-4D97-AF65-F5344CB8AC3E}">
        <p14:creationId xmlns:p14="http://schemas.microsoft.com/office/powerpoint/2010/main" val="2097482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70" y="1333499"/>
            <a:ext cx="8204948" cy="1953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403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2015 – Essay 1B</a:t>
            </a:r>
          </a:p>
        </p:txBody>
      </p:sp>
    </p:spTree>
    <p:extLst>
      <p:ext uri="{BB962C8B-B14F-4D97-AF65-F5344CB8AC3E}">
        <p14:creationId xmlns:p14="http://schemas.microsoft.com/office/powerpoint/2010/main" val="2097482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76" y="632012"/>
            <a:ext cx="8338630" cy="2968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46" y="3600823"/>
            <a:ext cx="7992451" cy="20021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318" y="578351"/>
            <a:ext cx="403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2015 – Essay 1B</a:t>
            </a:r>
          </a:p>
        </p:txBody>
      </p:sp>
    </p:spTree>
    <p:extLst>
      <p:ext uri="{BB962C8B-B14F-4D97-AF65-F5344CB8AC3E}">
        <p14:creationId xmlns:p14="http://schemas.microsoft.com/office/powerpoint/2010/main" val="3806265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318" y="578351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2014 – Essay 1A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40" y="1199776"/>
            <a:ext cx="8200019" cy="181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5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99" y="1346200"/>
            <a:ext cx="7093435" cy="4704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2014 – Essay 1A</a:t>
            </a:r>
          </a:p>
        </p:txBody>
      </p:sp>
    </p:spTree>
    <p:extLst>
      <p:ext uri="{BB962C8B-B14F-4D97-AF65-F5344CB8AC3E}">
        <p14:creationId xmlns:p14="http://schemas.microsoft.com/office/powerpoint/2010/main" val="3605418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46" y="1051857"/>
            <a:ext cx="8090779" cy="1607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2014 – Essay 1B</a:t>
            </a:r>
          </a:p>
        </p:txBody>
      </p:sp>
    </p:spTree>
    <p:extLst>
      <p:ext uri="{BB962C8B-B14F-4D97-AF65-F5344CB8AC3E}">
        <p14:creationId xmlns:p14="http://schemas.microsoft.com/office/powerpoint/2010/main" val="3605418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FBAAAF-420C-7146-AECA-CEA5C95782E9}"/>
              </a:ext>
            </a:extLst>
          </p:cNvPr>
          <p:cNvSpPr/>
          <p:nvPr/>
        </p:nvSpPr>
        <p:spPr>
          <a:xfrm>
            <a:off x="0" y="299253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Human- 2019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AB7C1-88BB-634F-A1E1-F3AAF62B9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293" y="0"/>
            <a:ext cx="5350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94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901700"/>
            <a:ext cx="6324600" cy="504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2014 – Essay 1B</a:t>
            </a:r>
          </a:p>
        </p:txBody>
      </p:sp>
    </p:spTree>
    <p:extLst>
      <p:ext uri="{BB962C8B-B14F-4D97-AF65-F5344CB8AC3E}">
        <p14:creationId xmlns:p14="http://schemas.microsoft.com/office/powerpoint/2010/main" val="3605418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88" y="1627841"/>
            <a:ext cx="7710711" cy="747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2014 – Essay 2A</a:t>
            </a:r>
          </a:p>
        </p:txBody>
      </p:sp>
    </p:spTree>
    <p:extLst>
      <p:ext uri="{BB962C8B-B14F-4D97-AF65-F5344CB8AC3E}">
        <p14:creationId xmlns:p14="http://schemas.microsoft.com/office/powerpoint/2010/main" val="3605418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498600"/>
            <a:ext cx="7301138" cy="4447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2014 – Essay 2A</a:t>
            </a:r>
          </a:p>
        </p:txBody>
      </p:sp>
    </p:spTree>
    <p:extLst>
      <p:ext uri="{BB962C8B-B14F-4D97-AF65-F5344CB8AC3E}">
        <p14:creationId xmlns:p14="http://schemas.microsoft.com/office/powerpoint/2010/main" val="3605418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52" y="1679388"/>
            <a:ext cx="7779257" cy="860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2014 – Essay 2B</a:t>
            </a:r>
          </a:p>
        </p:txBody>
      </p:sp>
    </p:spTree>
    <p:extLst>
      <p:ext uri="{BB962C8B-B14F-4D97-AF65-F5344CB8AC3E}">
        <p14:creationId xmlns:p14="http://schemas.microsoft.com/office/powerpoint/2010/main" val="3605418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199" y="1612899"/>
            <a:ext cx="7470555" cy="4214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2014 – Essay 2B</a:t>
            </a:r>
          </a:p>
        </p:txBody>
      </p:sp>
    </p:spTree>
    <p:extLst>
      <p:ext uri="{BB962C8B-B14F-4D97-AF65-F5344CB8AC3E}">
        <p14:creationId xmlns:p14="http://schemas.microsoft.com/office/powerpoint/2010/main" val="3605418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318" y="578351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2013 – Essay 1A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444064"/>
            <a:ext cx="8055160" cy="208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5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088" y="119529"/>
            <a:ext cx="545644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318" y="578351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2013 – Essay 1A</a:t>
            </a:r>
          </a:p>
        </p:txBody>
      </p:sp>
    </p:spTree>
    <p:extLst>
      <p:ext uri="{BB962C8B-B14F-4D97-AF65-F5344CB8AC3E}">
        <p14:creationId xmlns:p14="http://schemas.microsoft.com/office/powerpoint/2010/main" val="18781153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17" y="1346200"/>
            <a:ext cx="8304417" cy="19259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318" y="578351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2013 – Essay 1B</a:t>
            </a:r>
          </a:p>
        </p:txBody>
      </p:sp>
    </p:spTree>
    <p:extLst>
      <p:ext uri="{BB962C8B-B14F-4D97-AF65-F5344CB8AC3E}">
        <p14:creationId xmlns:p14="http://schemas.microsoft.com/office/powerpoint/2010/main" val="1878115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747" y="0"/>
            <a:ext cx="54885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18" y="578351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2013 – Essay 1B</a:t>
            </a:r>
          </a:p>
        </p:txBody>
      </p:sp>
    </p:spTree>
    <p:extLst>
      <p:ext uri="{BB962C8B-B14F-4D97-AF65-F5344CB8AC3E}">
        <p14:creationId xmlns:p14="http://schemas.microsoft.com/office/powerpoint/2010/main" val="1878115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9" y="1916205"/>
            <a:ext cx="7559777" cy="788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318" y="578351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2013 – Essay 2A</a:t>
            </a:r>
          </a:p>
        </p:txBody>
      </p:sp>
    </p:spTree>
    <p:extLst>
      <p:ext uri="{BB962C8B-B14F-4D97-AF65-F5344CB8AC3E}">
        <p14:creationId xmlns:p14="http://schemas.microsoft.com/office/powerpoint/2010/main" val="187811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961FA-B0FF-F943-8AC2-FD6AD33D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585"/>
            <a:ext cx="9144000" cy="1570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FBAAAF-420C-7146-AECA-CEA5C95782E9}"/>
              </a:ext>
            </a:extLst>
          </p:cNvPr>
          <p:cNvSpPr/>
          <p:nvPr/>
        </p:nvSpPr>
        <p:spPr>
          <a:xfrm>
            <a:off x="0" y="299253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paper -2018</a:t>
            </a:r>
          </a:p>
        </p:txBody>
      </p:sp>
    </p:spTree>
    <p:extLst>
      <p:ext uri="{BB962C8B-B14F-4D97-AF65-F5344CB8AC3E}">
        <p14:creationId xmlns:p14="http://schemas.microsoft.com/office/powerpoint/2010/main" val="1833372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835" y="578351"/>
            <a:ext cx="6654800" cy="570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2013 – Essay 2A</a:t>
            </a:r>
          </a:p>
        </p:txBody>
      </p:sp>
    </p:spTree>
    <p:extLst>
      <p:ext uri="{BB962C8B-B14F-4D97-AF65-F5344CB8AC3E}">
        <p14:creationId xmlns:p14="http://schemas.microsoft.com/office/powerpoint/2010/main" val="1878115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87" y="1952064"/>
            <a:ext cx="7596129" cy="662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2013 – Essay 2B</a:t>
            </a:r>
          </a:p>
        </p:txBody>
      </p:sp>
    </p:spTree>
    <p:extLst>
      <p:ext uri="{BB962C8B-B14F-4D97-AF65-F5344CB8AC3E}">
        <p14:creationId xmlns:p14="http://schemas.microsoft.com/office/powerpoint/2010/main" val="1878115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424329"/>
            <a:ext cx="6819900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2013 – Essay 2B</a:t>
            </a:r>
          </a:p>
        </p:txBody>
      </p:sp>
    </p:spTree>
    <p:extLst>
      <p:ext uri="{BB962C8B-B14F-4D97-AF65-F5344CB8AC3E}">
        <p14:creationId xmlns:p14="http://schemas.microsoft.com/office/powerpoint/2010/main" val="18781153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99" y="1714499"/>
            <a:ext cx="8693899" cy="1647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1B</a:t>
            </a:r>
          </a:p>
        </p:txBody>
      </p:sp>
    </p:spTree>
    <p:extLst>
      <p:ext uri="{BB962C8B-B14F-4D97-AF65-F5344CB8AC3E}">
        <p14:creationId xmlns:p14="http://schemas.microsoft.com/office/powerpoint/2010/main" val="1843591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40" y="1030193"/>
            <a:ext cx="6731000" cy="246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440" y="3867524"/>
            <a:ext cx="6350000" cy="276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586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1B</a:t>
            </a:r>
          </a:p>
        </p:txBody>
      </p:sp>
    </p:spTree>
    <p:extLst>
      <p:ext uri="{BB962C8B-B14F-4D97-AF65-F5344CB8AC3E}">
        <p14:creationId xmlns:p14="http://schemas.microsoft.com/office/powerpoint/2010/main" val="18435918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3" y="1980451"/>
            <a:ext cx="8529470" cy="977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2A</a:t>
            </a:r>
          </a:p>
        </p:txBody>
      </p:sp>
    </p:spTree>
    <p:extLst>
      <p:ext uri="{BB962C8B-B14F-4D97-AF65-F5344CB8AC3E}">
        <p14:creationId xmlns:p14="http://schemas.microsoft.com/office/powerpoint/2010/main" val="1843591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94" y="2256118"/>
            <a:ext cx="7860276" cy="3625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2A</a:t>
            </a:r>
          </a:p>
        </p:txBody>
      </p:sp>
    </p:spTree>
    <p:extLst>
      <p:ext uri="{BB962C8B-B14F-4D97-AF65-F5344CB8AC3E}">
        <p14:creationId xmlns:p14="http://schemas.microsoft.com/office/powerpoint/2010/main" val="1843591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95" y="1805640"/>
            <a:ext cx="8428598" cy="1033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2B</a:t>
            </a:r>
          </a:p>
        </p:txBody>
      </p:sp>
    </p:spTree>
    <p:extLst>
      <p:ext uri="{BB962C8B-B14F-4D97-AF65-F5344CB8AC3E}">
        <p14:creationId xmlns:p14="http://schemas.microsoft.com/office/powerpoint/2010/main" val="1843591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308100"/>
            <a:ext cx="6743700" cy="424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586"/>
            <a:ext cx="248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Revised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2B</a:t>
            </a:r>
          </a:p>
        </p:txBody>
      </p:sp>
    </p:spTree>
    <p:extLst>
      <p:ext uri="{BB962C8B-B14F-4D97-AF65-F5344CB8AC3E}">
        <p14:creationId xmlns:p14="http://schemas.microsoft.com/office/powerpoint/2010/main" val="1843591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34" y="1928906"/>
            <a:ext cx="8190185" cy="1552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1B</a:t>
            </a:r>
          </a:p>
        </p:txBody>
      </p:sp>
    </p:spTree>
    <p:extLst>
      <p:ext uri="{BB962C8B-B14F-4D97-AF65-F5344CB8AC3E}">
        <p14:creationId xmlns:p14="http://schemas.microsoft.com/office/powerpoint/2010/main" val="1843591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FBAAAF-420C-7146-AECA-CEA5C95782E9}"/>
              </a:ext>
            </a:extLst>
          </p:cNvPr>
          <p:cNvSpPr/>
          <p:nvPr/>
        </p:nvSpPr>
        <p:spPr>
          <a:xfrm>
            <a:off x="0" y="299253"/>
            <a:ext cx="449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 Higher Human-Specimen paper -2018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DB55BB-F17F-CB45-BBB5-5F4148AAF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80" y="746382"/>
            <a:ext cx="7872919" cy="611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497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94" y="1092200"/>
            <a:ext cx="66421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1B</a:t>
            </a:r>
          </a:p>
        </p:txBody>
      </p:sp>
    </p:spTree>
    <p:extLst>
      <p:ext uri="{BB962C8B-B14F-4D97-AF65-F5344CB8AC3E}">
        <p14:creationId xmlns:p14="http://schemas.microsoft.com/office/powerpoint/2010/main" val="35398577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35" y="1901265"/>
            <a:ext cx="7670310" cy="803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2A</a:t>
            </a:r>
          </a:p>
        </p:txBody>
      </p:sp>
    </p:spTree>
    <p:extLst>
      <p:ext uri="{BB962C8B-B14F-4D97-AF65-F5344CB8AC3E}">
        <p14:creationId xmlns:p14="http://schemas.microsoft.com/office/powerpoint/2010/main" val="35398577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2A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1460499"/>
            <a:ext cx="7512365" cy="439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535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6" y="1961777"/>
            <a:ext cx="8121085" cy="1101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2B</a:t>
            </a:r>
          </a:p>
        </p:txBody>
      </p:sp>
    </p:spTree>
    <p:extLst>
      <p:ext uri="{BB962C8B-B14F-4D97-AF65-F5344CB8AC3E}">
        <p14:creationId xmlns:p14="http://schemas.microsoft.com/office/powerpoint/2010/main" val="38052535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2012 – Essay 2B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12" y="1205752"/>
            <a:ext cx="8149962" cy="46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53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2755900"/>
            <a:ext cx="5994400" cy="133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2010 – Essay 1A</a:t>
            </a:r>
          </a:p>
        </p:txBody>
      </p:sp>
    </p:spTree>
    <p:extLst>
      <p:ext uri="{BB962C8B-B14F-4D97-AF65-F5344CB8AC3E}">
        <p14:creationId xmlns:p14="http://schemas.microsoft.com/office/powerpoint/2010/main" val="38052535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562100"/>
            <a:ext cx="7660518" cy="4324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2010 – Essay 1A</a:t>
            </a:r>
          </a:p>
        </p:txBody>
      </p:sp>
    </p:spTree>
    <p:extLst>
      <p:ext uri="{BB962C8B-B14F-4D97-AF65-F5344CB8AC3E}">
        <p14:creationId xmlns:p14="http://schemas.microsoft.com/office/powerpoint/2010/main" val="18450325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0" y="2023783"/>
            <a:ext cx="8404800" cy="1143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2010 – Essay 2A</a:t>
            </a:r>
          </a:p>
        </p:txBody>
      </p:sp>
    </p:spTree>
    <p:extLst>
      <p:ext uri="{BB962C8B-B14F-4D97-AF65-F5344CB8AC3E}">
        <p14:creationId xmlns:p14="http://schemas.microsoft.com/office/powerpoint/2010/main" val="18450325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76" y="1621117"/>
            <a:ext cx="7689849" cy="3877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2010 – Essay 2A</a:t>
            </a:r>
          </a:p>
        </p:txBody>
      </p:sp>
    </p:spTree>
    <p:extLst>
      <p:ext uri="{BB962C8B-B14F-4D97-AF65-F5344CB8AC3E}">
        <p14:creationId xmlns:p14="http://schemas.microsoft.com/office/powerpoint/2010/main" val="32121022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06" y="2855259"/>
            <a:ext cx="8038916" cy="835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2010 – Essay 2B</a:t>
            </a:r>
          </a:p>
        </p:txBody>
      </p:sp>
    </p:spTree>
    <p:extLst>
      <p:ext uri="{BB962C8B-B14F-4D97-AF65-F5344CB8AC3E}">
        <p14:creationId xmlns:p14="http://schemas.microsoft.com/office/powerpoint/2010/main" val="1845032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961FA-B0FF-F943-8AC2-FD6AD33D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585"/>
            <a:ext cx="9144000" cy="1570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FBAAAF-420C-7146-AECA-CEA5C95782E9}"/>
              </a:ext>
            </a:extLst>
          </p:cNvPr>
          <p:cNvSpPr/>
          <p:nvPr/>
        </p:nvSpPr>
        <p:spPr>
          <a:xfrm>
            <a:off x="0" y="299253"/>
            <a:ext cx="449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 Higher Human-Specimen paper -2018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9B526F-A322-0140-AF3A-707D8CAC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13" y="1453852"/>
            <a:ext cx="8503455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05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55799"/>
            <a:ext cx="7483984" cy="3617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86"/>
            <a:ext cx="208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Old Higher Human – </a:t>
            </a:r>
          </a:p>
          <a:p>
            <a:r>
              <a:rPr lang="en-US" dirty="0">
                <a:solidFill>
                  <a:srgbClr val="FF0000"/>
                </a:solidFill>
              </a:rPr>
              <a:t>2010 – </a:t>
            </a:r>
            <a:r>
              <a:rPr lang="en-US">
                <a:solidFill>
                  <a:srgbClr val="FF0000"/>
                </a:solidFill>
              </a:rPr>
              <a:t>Essay 2B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4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2A2C25-D580-4C4E-8242-DBD77C817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8" y="844914"/>
            <a:ext cx="6079371" cy="60130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1680BA-5ED6-D54A-BA22-F65E3990AD79}"/>
              </a:ext>
            </a:extLst>
          </p:cNvPr>
          <p:cNvSpPr/>
          <p:nvPr/>
        </p:nvSpPr>
        <p:spPr>
          <a:xfrm>
            <a:off x="0" y="299253"/>
            <a:ext cx="449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 Higher Human-Specimen paper -2018</a:t>
            </a:r>
          </a:p>
        </p:txBody>
      </p:sp>
    </p:spTree>
    <p:extLst>
      <p:ext uri="{BB962C8B-B14F-4D97-AF65-F5344CB8AC3E}">
        <p14:creationId xmlns:p14="http://schemas.microsoft.com/office/powerpoint/2010/main" val="3731126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18" y="225539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Human -2018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AC6AE-23CA-CF4E-8C47-DE2F72CC5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733"/>
            <a:ext cx="9144000" cy="1018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D0EAF-C903-AB48-8939-5CCE7C43D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1507"/>
            <a:ext cx="9144000" cy="10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2281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Presentation10.pot</Template>
  <TotalTime>114</TotalTime>
  <Words>437</Words>
  <Application>Microsoft Macintosh PowerPoint</Application>
  <PresentationFormat>On-screen Show (4:3)</PresentationFormat>
  <Paragraphs>94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ＭＳ Ｐゴシック</vt:lpstr>
      <vt:lpstr>Arial</vt:lpstr>
      <vt:lpstr>Calibri</vt:lpstr>
      <vt:lpstr>Presentation10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Xilinx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Rhodes</dc:creator>
  <cp:lastModifiedBy>Dr Coenen</cp:lastModifiedBy>
  <cp:revision>56</cp:revision>
  <cp:lastPrinted>2019-09-09T20:43:58Z</cp:lastPrinted>
  <dcterms:created xsi:type="dcterms:W3CDTF">2012-01-18T15:55:00Z</dcterms:created>
  <dcterms:modified xsi:type="dcterms:W3CDTF">2019-09-09T21:00:42Z</dcterms:modified>
</cp:coreProperties>
</file>